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414325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25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юго-восточный с переходом на юго-западный 7-12, днем порывы 15-18 м/с. Температура воздуха ночью 11-13,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26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11-13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47376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5815</TotalTime>
  <Words>562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1138</cp:revision>
  <cp:lastPrinted>2021-07-01T03:56:27Z</cp:lastPrinted>
  <dcterms:created xsi:type="dcterms:W3CDTF">2024-09-22T07:48:17Z</dcterms:created>
  <dcterms:modified xsi:type="dcterms:W3CDTF">2026-04-24T07:32:58Z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